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gency FB" panose="020B0503020202020204" pitchFamily="34" charset="0"/>
      <p:regular r:id="rId14"/>
      <p:bold r:id="rId15"/>
    </p:embeddedFont>
    <p:embeddedFont>
      <p:font typeface="Candara" panose="020E050203030302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9C13A-4B91-44E0-8AB2-7D6BE3158960}" v="128" dt="2025-03-21T10:31:44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 varScale="1">
        <p:scale>
          <a:sx n="56" d="100"/>
          <a:sy n="56" d="100"/>
        </p:scale>
        <p:origin x="63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ashkov" userId="2ff4a646f7f7d77d" providerId="LiveId" clId="{B959C13A-4B91-44E0-8AB2-7D6BE3158960}"/>
    <pc:docChg chg="undo custSel modSld">
      <pc:chgData name="Daniel Rashkov" userId="2ff4a646f7f7d77d" providerId="LiveId" clId="{B959C13A-4B91-44E0-8AB2-7D6BE3158960}" dt="2025-03-21T17:16:15.207" v="279" actId="20577"/>
      <pc:docMkLst>
        <pc:docMk/>
      </pc:docMkLst>
      <pc:sldChg chg="modSp mod">
        <pc:chgData name="Daniel Rashkov" userId="2ff4a646f7f7d77d" providerId="LiveId" clId="{B959C13A-4B91-44E0-8AB2-7D6BE3158960}" dt="2025-03-21T17:11:12.754" v="274" actId="20577"/>
        <pc:sldMkLst>
          <pc:docMk/>
          <pc:sldMk cId="0" sldId="257"/>
        </pc:sldMkLst>
        <pc:spChg chg="mod">
          <ac:chgData name="Daniel Rashkov" userId="2ff4a646f7f7d77d" providerId="LiveId" clId="{B959C13A-4B91-44E0-8AB2-7D6BE3158960}" dt="2025-03-21T17:11:12.754" v="274" actId="20577"/>
          <ac:spMkLst>
            <pc:docMk/>
            <pc:sldMk cId="0" sldId="257"/>
            <ac:spMk id="4" creationId="{00000000-0000-0000-0000-000000000000}"/>
          </ac:spMkLst>
        </pc:spChg>
      </pc:sldChg>
      <pc:sldChg chg="addSp delSp modSp mod">
        <pc:chgData name="Daniel Rashkov" userId="2ff4a646f7f7d77d" providerId="LiveId" clId="{B959C13A-4B91-44E0-8AB2-7D6BE3158960}" dt="2025-03-21T10:16:15.324" v="87" actId="1076"/>
        <pc:sldMkLst>
          <pc:docMk/>
          <pc:sldMk cId="0" sldId="260"/>
        </pc:sldMkLst>
        <pc:picChg chg="mod">
          <ac:chgData name="Daniel Rashkov" userId="2ff4a646f7f7d77d" providerId="LiveId" clId="{B959C13A-4B91-44E0-8AB2-7D6BE3158960}" dt="2025-03-21T10:16:15.324" v="87" actId="1076"/>
          <ac:picMkLst>
            <pc:docMk/>
            <pc:sldMk cId="0" sldId="260"/>
            <ac:picMk id="4" creationId="{0968F124-6B5E-4A86-4C82-5DDA01674180}"/>
          </ac:picMkLst>
        </pc:picChg>
        <pc:picChg chg="add mod">
          <ac:chgData name="Daniel Rashkov" userId="2ff4a646f7f7d77d" providerId="LiveId" clId="{B959C13A-4B91-44E0-8AB2-7D6BE3158960}" dt="2025-03-21T10:16:06.207" v="80" actId="1076"/>
          <ac:picMkLst>
            <pc:docMk/>
            <pc:sldMk cId="0" sldId="260"/>
            <ac:picMk id="6" creationId="{092B9B70-B5F5-8B9D-AFFE-86E41117702C}"/>
          </ac:picMkLst>
        </pc:picChg>
        <pc:picChg chg="mod">
          <ac:chgData name="Daniel Rashkov" userId="2ff4a646f7f7d77d" providerId="LiveId" clId="{B959C13A-4B91-44E0-8AB2-7D6BE3158960}" dt="2025-03-21T10:16:13.742" v="85" actId="1076"/>
          <ac:picMkLst>
            <pc:docMk/>
            <pc:sldMk cId="0" sldId="260"/>
            <ac:picMk id="7" creationId="{5A6EAE81-2134-849B-A2EA-6B0EAC63AFDF}"/>
          </ac:picMkLst>
        </pc:picChg>
        <pc:picChg chg="add mod">
          <ac:chgData name="Daniel Rashkov" userId="2ff4a646f7f7d77d" providerId="LiveId" clId="{B959C13A-4B91-44E0-8AB2-7D6BE3158960}" dt="2025-03-21T10:16:09.676" v="82" actId="1076"/>
          <ac:picMkLst>
            <pc:docMk/>
            <pc:sldMk cId="0" sldId="260"/>
            <ac:picMk id="8" creationId="{48B07612-5B9F-9294-78B2-A5CA35866BFA}"/>
          </ac:picMkLst>
        </pc:picChg>
        <pc:picChg chg="mod">
          <ac:chgData name="Daniel Rashkov" userId="2ff4a646f7f7d77d" providerId="LiveId" clId="{B959C13A-4B91-44E0-8AB2-7D6BE3158960}" dt="2025-03-21T10:12:22.628" v="48" actId="1076"/>
          <ac:picMkLst>
            <pc:docMk/>
            <pc:sldMk cId="0" sldId="260"/>
            <ac:picMk id="9" creationId="{AC726E33-42CE-9DDC-0979-6D90800076FF}"/>
          </ac:picMkLst>
        </pc:picChg>
        <pc:picChg chg="mod">
          <ac:chgData name="Daniel Rashkov" userId="2ff4a646f7f7d77d" providerId="LiveId" clId="{B959C13A-4B91-44E0-8AB2-7D6BE3158960}" dt="2025-03-21T10:06:51.204" v="16" actId="14100"/>
          <ac:picMkLst>
            <pc:docMk/>
            <pc:sldMk cId="0" sldId="260"/>
            <ac:picMk id="3074" creationId="{53F07445-7971-686B-0497-4BBA704FC451}"/>
          </ac:picMkLst>
        </pc:picChg>
        <pc:picChg chg="del mod">
          <ac:chgData name="Daniel Rashkov" userId="2ff4a646f7f7d77d" providerId="LiveId" clId="{B959C13A-4B91-44E0-8AB2-7D6BE3158960}" dt="2025-03-21T10:05:17.041" v="5" actId="478"/>
          <ac:picMkLst>
            <pc:docMk/>
            <pc:sldMk cId="0" sldId="260"/>
            <ac:picMk id="3076" creationId="{53983804-BBF6-67DF-71F9-8722593D278A}"/>
          </ac:picMkLst>
        </pc:picChg>
        <pc:picChg chg="add del">
          <ac:chgData name="Daniel Rashkov" userId="2ff4a646f7f7d77d" providerId="LiveId" clId="{B959C13A-4B91-44E0-8AB2-7D6BE3158960}" dt="2025-03-21T10:05:17.041" v="5" actId="478"/>
          <ac:picMkLst>
            <pc:docMk/>
            <pc:sldMk cId="0" sldId="260"/>
            <ac:picMk id="3078" creationId="{CE6B6F96-6C6C-9CB8-2FE7-F05F47E8A7F8}"/>
          </ac:picMkLst>
        </pc:picChg>
        <pc:picChg chg="add mod">
          <ac:chgData name="Daniel Rashkov" userId="2ff4a646f7f7d77d" providerId="LiveId" clId="{B959C13A-4B91-44E0-8AB2-7D6BE3158960}" dt="2025-03-21T10:16:02.924" v="78" actId="1076"/>
          <ac:picMkLst>
            <pc:docMk/>
            <pc:sldMk cId="0" sldId="260"/>
            <ac:picMk id="3080" creationId="{3A3C3767-51B2-B7E8-547B-9373151E4CAD}"/>
          </ac:picMkLst>
        </pc:picChg>
        <pc:picChg chg="add mod">
          <ac:chgData name="Daniel Rashkov" userId="2ff4a646f7f7d77d" providerId="LiveId" clId="{B959C13A-4B91-44E0-8AB2-7D6BE3158960}" dt="2025-03-21T10:16:04.159" v="79" actId="1076"/>
          <ac:picMkLst>
            <pc:docMk/>
            <pc:sldMk cId="0" sldId="260"/>
            <ac:picMk id="3082" creationId="{9173B479-7976-096F-C821-2F3C44388E2E}"/>
          </ac:picMkLst>
        </pc:picChg>
        <pc:picChg chg="add del mod">
          <ac:chgData name="Daniel Rashkov" userId="2ff4a646f7f7d77d" providerId="LiveId" clId="{B959C13A-4B91-44E0-8AB2-7D6BE3158960}" dt="2025-03-21T10:09:09.713" v="34" actId="478"/>
          <ac:picMkLst>
            <pc:docMk/>
            <pc:sldMk cId="0" sldId="260"/>
            <ac:picMk id="3084" creationId="{1BEBD2D5-450B-5845-373D-1AA5E03C378C}"/>
          </ac:picMkLst>
        </pc:picChg>
        <pc:picChg chg="add mod">
          <ac:chgData name="Daniel Rashkov" userId="2ff4a646f7f7d77d" providerId="LiveId" clId="{B959C13A-4B91-44E0-8AB2-7D6BE3158960}" dt="2025-03-21T10:16:07.542" v="81" actId="1076"/>
          <ac:picMkLst>
            <pc:docMk/>
            <pc:sldMk cId="0" sldId="260"/>
            <ac:picMk id="3086" creationId="{7876F5EA-2DD9-6081-0247-148A070FE39A}"/>
          </ac:picMkLst>
        </pc:picChg>
        <pc:picChg chg="add del mod">
          <ac:chgData name="Daniel Rashkov" userId="2ff4a646f7f7d77d" providerId="LiveId" clId="{B959C13A-4B91-44E0-8AB2-7D6BE3158960}" dt="2025-03-21T10:13:37.615" v="55" actId="478"/>
          <ac:picMkLst>
            <pc:docMk/>
            <pc:sldMk cId="0" sldId="260"/>
            <ac:picMk id="3088" creationId="{344BD441-6762-FF21-5C7A-A3A1FBCBD09B}"/>
          </ac:picMkLst>
        </pc:picChg>
        <pc:picChg chg="add mod">
          <ac:chgData name="Daniel Rashkov" userId="2ff4a646f7f7d77d" providerId="LiveId" clId="{B959C13A-4B91-44E0-8AB2-7D6BE3158960}" dt="2025-03-21T10:16:11.070" v="83" actId="1076"/>
          <ac:picMkLst>
            <pc:docMk/>
            <pc:sldMk cId="0" sldId="260"/>
            <ac:picMk id="3090" creationId="{7F138353-8569-3A2B-A023-84D4DBEE7BC4}"/>
          </ac:picMkLst>
        </pc:picChg>
      </pc:sldChg>
      <pc:sldChg chg="addSp modSp">
        <pc:chgData name="Daniel Rashkov" userId="2ff4a646f7f7d77d" providerId="LiveId" clId="{B959C13A-4B91-44E0-8AB2-7D6BE3158960}" dt="2025-03-21T10:19:51.428" v="125" actId="1076"/>
        <pc:sldMkLst>
          <pc:docMk/>
          <pc:sldMk cId="0" sldId="262"/>
        </pc:sldMkLst>
        <pc:spChg chg="mod">
          <ac:chgData name="Daniel Rashkov" userId="2ff4a646f7f7d77d" providerId="LiveId" clId="{B959C13A-4B91-44E0-8AB2-7D6BE3158960}" dt="2025-03-21T10:19:23.417" v="111" actId="1076"/>
          <ac:spMkLst>
            <pc:docMk/>
            <pc:sldMk cId="0" sldId="262"/>
            <ac:spMk id="2" creationId="{00000000-0000-0000-0000-000000000000}"/>
          </ac:spMkLst>
        </pc:spChg>
        <pc:picChg chg="add mod">
          <ac:chgData name="Daniel Rashkov" userId="2ff4a646f7f7d77d" providerId="LiveId" clId="{B959C13A-4B91-44E0-8AB2-7D6BE3158960}" dt="2025-03-21T10:18:48.836" v="102" actId="1076"/>
          <ac:picMkLst>
            <pc:docMk/>
            <pc:sldMk cId="0" sldId="262"/>
            <ac:picMk id="4098" creationId="{560FCA3B-0AC8-1E74-DA01-11A6074EEB80}"/>
          </ac:picMkLst>
        </pc:picChg>
        <pc:picChg chg="add mod">
          <ac:chgData name="Daniel Rashkov" userId="2ff4a646f7f7d77d" providerId="LiveId" clId="{B959C13A-4B91-44E0-8AB2-7D6BE3158960}" dt="2025-03-21T10:19:51.428" v="125" actId="1076"/>
          <ac:picMkLst>
            <pc:docMk/>
            <pc:sldMk cId="0" sldId="262"/>
            <ac:picMk id="4100" creationId="{4C1C138F-2293-9CFE-A026-BAB10D3CBF06}"/>
          </ac:picMkLst>
        </pc:picChg>
        <pc:picChg chg="add mod">
          <ac:chgData name="Daniel Rashkov" userId="2ff4a646f7f7d77d" providerId="LiveId" clId="{B959C13A-4B91-44E0-8AB2-7D6BE3158960}" dt="2025-03-21T10:19:47.293" v="124" actId="1076"/>
          <ac:picMkLst>
            <pc:docMk/>
            <pc:sldMk cId="0" sldId="262"/>
            <ac:picMk id="4102" creationId="{15C5B7A5-D018-C7E0-A61D-CEC2D567F840}"/>
          </ac:picMkLst>
        </pc:picChg>
        <pc:picChg chg="add mod">
          <ac:chgData name="Daniel Rashkov" userId="2ff4a646f7f7d77d" providerId="LiveId" clId="{B959C13A-4B91-44E0-8AB2-7D6BE3158960}" dt="2025-03-21T10:19:44.987" v="122" actId="688"/>
          <ac:picMkLst>
            <pc:docMk/>
            <pc:sldMk cId="0" sldId="262"/>
            <ac:picMk id="4104" creationId="{348022AB-73D4-7DB0-97E7-6D3FF469655D}"/>
          </ac:picMkLst>
        </pc:picChg>
      </pc:sldChg>
      <pc:sldChg chg="modSp mod">
        <pc:chgData name="Daniel Rashkov" userId="2ff4a646f7f7d77d" providerId="LiveId" clId="{B959C13A-4B91-44E0-8AB2-7D6BE3158960}" dt="2025-03-21T10:28:22.633" v="184" actId="20577"/>
        <pc:sldMkLst>
          <pc:docMk/>
          <pc:sldMk cId="0" sldId="263"/>
        </pc:sldMkLst>
        <pc:spChg chg="mod">
          <ac:chgData name="Daniel Rashkov" userId="2ff4a646f7f7d77d" providerId="LiveId" clId="{B959C13A-4B91-44E0-8AB2-7D6BE3158960}" dt="2025-03-21T10:28:22.633" v="184" actId="20577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Rashkov" userId="2ff4a646f7f7d77d" providerId="LiveId" clId="{B959C13A-4B91-44E0-8AB2-7D6BE3158960}" dt="2025-03-21T10:26:23.793" v="154" actId="20577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Rashkov" userId="2ff4a646f7f7d77d" providerId="LiveId" clId="{B959C13A-4B91-44E0-8AB2-7D6BE3158960}" dt="2025-03-21T10:27:12.493" v="164" actId="20577"/>
          <ac:spMkLst>
            <pc:docMk/>
            <pc:sldMk cId="0" sldId="263"/>
            <ac:spMk id="12" creationId="{00000000-0000-0000-0000-000000000000}"/>
          </ac:spMkLst>
        </pc:spChg>
        <pc:picChg chg="ord">
          <ac:chgData name="Daniel Rashkov" userId="2ff4a646f7f7d77d" providerId="LiveId" clId="{B959C13A-4B91-44E0-8AB2-7D6BE3158960}" dt="2025-03-21T10:25:42.165" v="126" actId="167"/>
          <ac:picMkLst>
            <pc:docMk/>
            <pc:sldMk cId="0" sldId="263"/>
            <ac:picMk id="8" creationId="{24638505-6D27-858B-000D-430B0CD55891}"/>
          </ac:picMkLst>
        </pc:picChg>
        <pc:picChg chg="ord">
          <ac:chgData name="Daniel Rashkov" userId="2ff4a646f7f7d77d" providerId="LiveId" clId="{B959C13A-4B91-44E0-8AB2-7D6BE3158960}" dt="2025-03-21T10:25:46.126" v="127" actId="167"/>
          <ac:picMkLst>
            <pc:docMk/>
            <pc:sldMk cId="0" sldId="263"/>
            <ac:picMk id="16" creationId="{3E8D8169-51E7-7C11-4135-7215178C5F63}"/>
          </ac:picMkLst>
        </pc:picChg>
      </pc:sldChg>
      <pc:sldChg chg="addSp delSp modSp mod">
        <pc:chgData name="Daniel Rashkov" userId="2ff4a646f7f7d77d" providerId="LiveId" clId="{B959C13A-4B91-44E0-8AB2-7D6BE3158960}" dt="2025-03-21T17:16:15.207" v="279" actId="20577"/>
        <pc:sldMkLst>
          <pc:docMk/>
          <pc:sldMk cId="0" sldId="264"/>
        </pc:sldMkLst>
        <pc:spChg chg="add mod">
          <ac:chgData name="Daniel Rashkov" userId="2ff4a646f7f7d77d" providerId="LiveId" clId="{B959C13A-4B91-44E0-8AB2-7D6BE3158960}" dt="2025-03-21T10:32:00.912" v="271" actId="14100"/>
          <ac:spMkLst>
            <pc:docMk/>
            <pc:sldMk cId="0" sldId="264"/>
            <ac:spMk id="2" creationId="{F51462ED-7BB2-B009-90B3-CF5307BE2B17}"/>
          </ac:spMkLst>
        </pc:spChg>
        <pc:spChg chg="del mod">
          <ac:chgData name="Daniel Rashkov" userId="2ff4a646f7f7d77d" providerId="LiveId" clId="{B959C13A-4B91-44E0-8AB2-7D6BE3158960}" dt="2025-03-21T10:31:50.957" v="269" actId="21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Rashkov" userId="2ff4a646f7f7d77d" providerId="LiveId" clId="{B959C13A-4B91-44E0-8AB2-7D6BE3158960}" dt="2025-03-21T17:16:15.207" v="279" actId="20577"/>
          <ac:spMkLst>
            <pc:docMk/>
            <pc:sldMk cId="0" sldId="264"/>
            <ac:spMk id="5" creationId="{00000000-0000-0000-0000-000000000000}"/>
          </ac:spMkLst>
        </pc:spChg>
        <pc:spChg chg="mod">
          <ac:chgData name="Daniel Rashkov" userId="2ff4a646f7f7d77d" providerId="LiveId" clId="{B959C13A-4B91-44E0-8AB2-7D6BE3158960}" dt="2025-03-21T10:28:42.769" v="188" actId="20577"/>
          <ac:spMkLst>
            <pc:docMk/>
            <pc:sldMk cId="0" sldId="264"/>
            <ac:spMk id="6" creationId="{00000000-0000-0000-0000-000000000000}"/>
          </ac:spMkLst>
        </pc:spChg>
        <pc:picChg chg="mod">
          <ac:chgData name="Daniel Rashkov" userId="2ff4a646f7f7d77d" providerId="LiveId" clId="{B959C13A-4B91-44E0-8AB2-7D6BE3158960}" dt="2025-03-21T10:30:47.664" v="233" actId="1076"/>
          <ac:picMkLst>
            <pc:docMk/>
            <pc:sldMk cId="0" sldId="264"/>
            <ac:picMk id="8" creationId="{E5B4BEDE-55B8-C7CC-A7F4-2DE5C16745B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7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37.png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36.png"/><Relationship Id="rId5" Type="http://schemas.openxmlformats.org/officeDocument/2006/relationships/image" Target="../media/image42.png"/><Relationship Id="rId15" Type="http://schemas.openxmlformats.org/officeDocument/2006/relationships/image" Target="../media/image16.pn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364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88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MyBankConsultant</a:t>
            </a:r>
            <a:endParaRPr lang="en-US" sz="88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25468" y="5133344"/>
            <a:ext cx="9837064" cy="177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72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RozovitePatenca</a:t>
            </a:r>
            <a:endParaRPr lang="en-US" sz="7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3FC0F0-DA1E-0A7B-187E-D222A20C8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439220"/>
            <a:ext cx="3845284" cy="4250890"/>
          </a:xfrm>
          <a:custGeom>
            <a:avLst/>
            <a:gdLst/>
            <a:ahLst/>
            <a:cxnLst/>
            <a:rect l="l" t="t" r="r" b="b"/>
            <a:pathLst>
              <a:path w="3845284" h="4250890">
                <a:moveTo>
                  <a:pt x="0" y="0"/>
                </a:moveTo>
                <a:lnTo>
                  <a:pt x="3845284" y="0"/>
                </a:lnTo>
                <a:lnTo>
                  <a:pt x="3845284" y="4250890"/>
                </a:lnTo>
                <a:lnTo>
                  <a:pt x="0" y="4250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7041934" y="700104"/>
            <a:ext cx="3990006" cy="3990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780340" y="0"/>
            <a:ext cx="3790081" cy="4189863"/>
          </a:xfrm>
          <a:custGeom>
            <a:avLst/>
            <a:gdLst/>
            <a:ahLst/>
            <a:cxnLst/>
            <a:rect l="l" t="t" r="r" b="b"/>
            <a:pathLst>
              <a:path w="3790081" h="4189863">
                <a:moveTo>
                  <a:pt x="0" y="0"/>
                </a:moveTo>
                <a:lnTo>
                  <a:pt x="3790081" y="0"/>
                </a:lnTo>
                <a:lnTo>
                  <a:pt x="3790081" y="4189863"/>
                </a:lnTo>
                <a:lnTo>
                  <a:pt x="0" y="4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3629023" y="625955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837281" y="3868192"/>
            <a:ext cx="2633770" cy="2633770"/>
          </a:xfrm>
          <a:custGeom>
            <a:avLst/>
            <a:gdLst/>
            <a:ahLst/>
            <a:cxnLst/>
            <a:rect l="l" t="t" r="r" b="b"/>
            <a:pathLst>
              <a:path w="2633770" h="2633770">
                <a:moveTo>
                  <a:pt x="0" y="0"/>
                </a:moveTo>
                <a:lnTo>
                  <a:pt x="2633770" y="0"/>
                </a:lnTo>
                <a:lnTo>
                  <a:pt x="2633770" y="2633770"/>
                </a:lnTo>
                <a:lnTo>
                  <a:pt x="0" y="263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3715771" y="3620859"/>
            <a:ext cx="2829931" cy="3128436"/>
          </a:xfrm>
          <a:custGeom>
            <a:avLst/>
            <a:gdLst/>
            <a:ahLst/>
            <a:cxnLst/>
            <a:rect l="l" t="t" r="r" b="b"/>
            <a:pathLst>
              <a:path w="2829931" h="3128436">
                <a:moveTo>
                  <a:pt x="0" y="0"/>
                </a:moveTo>
                <a:lnTo>
                  <a:pt x="2829931" y="0"/>
                </a:lnTo>
                <a:lnTo>
                  <a:pt x="2829931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6864826" y="4189863"/>
            <a:ext cx="3059767" cy="3059767"/>
          </a:xfrm>
          <a:custGeom>
            <a:avLst/>
            <a:gdLst/>
            <a:ahLst/>
            <a:cxnLst/>
            <a:rect l="l" t="t" r="r" b="b"/>
            <a:pathLst>
              <a:path w="3059767" h="3059767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0112970" y="4916805"/>
            <a:ext cx="2562411" cy="2562411"/>
          </a:xfrm>
          <a:custGeom>
            <a:avLst/>
            <a:gdLst/>
            <a:ahLst/>
            <a:cxnLst/>
            <a:rect l="l" t="t" r="r" b="b"/>
            <a:pathLst>
              <a:path w="2562411" h="2562411">
                <a:moveTo>
                  <a:pt x="0" y="0"/>
                </a:moveTo>
                <a:lnTo>
                  <a:pt x="2562411" y="0"/>
                </a:lnTo>
                <a:lnTo>
                  <a:pt x="2562411" y="2562411"/>
                </a:lnTo>
                <a:lnTo>
                  <a:pt x="0" y="2562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2666658" y="4064320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822965" y="6749295"/>
            <a:ext cx="2662402" cy="2662402"/>
          </a:xfrm>
          <a:custGeom>
            <a:avLst/>
            <a:gdLst/>
            <a:ahLst/>
            <a:cxnLst/>
            <a:rect l="l" t="t" r="r" b="b"/>
            <a:pathLst>
              <a:path w="2662402" h="2662402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3363646" y="6092508"/>
            <a:ext cx="3975975" cy="3975975"/>
          </a:xfrm>
          <a:custGeom>
            <a:avLst/>
            <a:gdLst/>
            <a:ahLst/>
            <a:cxnLst/>
            <a:rect l="l" t="t" r="r" b="b"/>
            <a:pathLst>
              <a:path w="3975975" h="3975975">
                <a:moveTo>
                  <a:pt x="0" y="0"/>
                </a:moveTo>
                <a:lnTo>
                  <a:pt x="3975975" y="0"/>
                </a:lnTo>
                <a:lnTo>
                  <a:pt x="3975975" y="3975976"/>
                </a:lnTo>
                <a:lnTo>
                  <a:pt x="0" y="3975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2982481" y="5596891"/>
            <a:ext cx="4605893" cy="4605893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2506924" y="739406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5351634" y="3742915"/>
            <a:ext cx="2936366" cy="2936366"/>
          </a:xfrm>
          <a:custGeom>
            <a:avLst/>
            <a:gdLst/>
            <a:ahLst/>
            <a:cxnLst/>
            <a:rect l="l" t="t" r="r" b="b"/>
            <a:pathLst>
              <a:path w="2936366" h="2936366">
                <a:moveTo>
                  <a:pt x="0" y="0"/>
                </a:moveTo>
                <a:lnTo>
                  <a:pt x="2936366" y="0"/>
                </a:lnTo>
                <a:lnTo>
                  <a:pt x="2936366" y="2936366"/>
                </a:lnTo>
                <a:lnTo>
                  <a:pt x="0" y="2936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2982481" y="30163"/>
            <a:ext cx="12108914" cy="143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2"/>
              </a:lnSpc>
            </a:pPr>
            <a:r>
              <a:rPr lang="en-US" sz="838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Byte-ове за ползване: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0E56AD-971D-04D2-C49D-C125DDE3E19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95" y="33339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</a:p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57795" y="-21431"/>
            <a:ext cx="6019800" cy="10329862"/>
          </a:xfrm>
          <a:prstGeom prst="rect">
            <a:avLst/>
          </a:prstGeom>
        </p:spPr>
      </p:pic>
      <p:pic>
        <p:nvPicPr>
          <p:cNvPr id="8" name="Картина 7" descr="Картина, която съдържа човек, дрехи, на закрито, лаптоп">
            <a:extLst>
              <a:ext uri="{FF2B5EF4-FFF2-40B4-BE49-F238E27FC236}">
                <a16:creationId xmlns:a16="http://schemas.microsoft.com/office/drawing/2014/main" id="{2E5830E2-7B33-3439-1F27-047645171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671">
            <a:off x="12297693" y="4643236"/>
            <a:ext cx="5195415" cy="34636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Картина 9" descr="Картина, която съдържа екранна снимка, електрическа верига, изкуство, технология">
            <a:extLst>
              <a:ext uri="{FF2B5EF4-FFF2-40B4-BE49-F238E27FC236}">
                <a16:creationId xmlns:a16="http://schemas.microsoft.com/office/drawing/2014/main" id="{B1C36554-7F52-9879-D93A-7CCCC48B5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0621">
            <a:off x="1495984" y="4907219"/>
            <a:ext cx="5397760" cy="32602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30" name="Picture 6" descr="Robotics and Artificial Intelligence (AI): Transforming the Future">
            <a:extLst>
              <a:ext uri="{FF2B5EF4-FFF2-40B4-BE49-F238E27FC236}">
                <a16:creationId xmlns:a16="http://schemas.microsoft.com/office/drawing/2014/main" id="{A7FD0372-FA05-09FB-59E8-1437E848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96" y="4930180"/>
            <a:ext cx="4321918" cy="43219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0B44C6A5-4EDB-97B2-7806-926C4AE81F20}"/>
              </a:ext>
            </a:extLst>
          </p:cNvPr>
          <p:cNvSpPr txBox="1"/>
          <p:nvPr/>
        </p:nvSpPr>
        <p:spPr>
          <a:xfrm>
            <a:off x="1981200" y="2803291"/>
            <a:ext cx="7010400" cy="441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</a:rPr>
              <a:t>Да помогнем за взимането на разумни финансови решения</a:t>
            </a:r>
          </a:p>
          <a:p>
            <a:pPr marL="285750" indent="-2857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</a:rPr>
              <a:t>Да опростим изгледа на различните видове финанси</a:t>
            </a:r>
            <a:endParaRPr lang="en-GB" sz="4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Finance Overview">
            <a:extLst>
              <a:ext uri="{FF2B5EF4-FFF2-40B4-BE49-F238E27FC236}">
                <a16:creationId xmlns:a16="http://schemas.microsoft.com/office/drawing/2014/main" id="{A98CDEBE-34DB-442C-55E6-21514348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65" y="3177553"/>
            <a:ext cx="5614682" cy="3661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решение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E5CAB100-FEB9-C6D2-1EC4-6120520A105B}"/>
              </a:ext>
            </a:extLst>
          </p:cNvPr>
          <p:cNvSpPr txBox="1"/>
          <p:nvPr/>
        </p:nvSpPr>
        <p:spPr>
          <a:xfrm>
            <a:off x="5181599" y="4482953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AI CONSULTANT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работи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проектът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pic>
        <p:nvPicPr>
          <p:cNvPr id="3074" name="Picture 2" descr="Mastercard Standard Credit Card | Credit Card Benefits">
            <a:extLst>
              <a:ext uri="{FF2B5EF4-FFF2-40B4-BE49-F238E27FC236}">
                <a16:creationId xmlns:a16="http://schemas.microsoft.com/office/drawing/2014/main" id="{53F07445-7971-686B-0497-4BBA704F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44" y="4746338"/>
            <a:ext cx="5518244" cy="310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136,600+ Red Arrow Stock Photos, Pictures &amp; Royalty-Free Images - iStock |  Red arrow vector, Red arrow up, Red arrow down">
            <a:extLst>
              <a:ext uri="{FF2B5EF4-FFF2-40B4-BE49-F238E27FC236}">
                <a16:creationId xmlns:a16="http://schemas.microsoft.com/office/drawing/2014/main" id="{3A3C3767-51B2-B7E8-547B-9373151E4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23" y="5850474"/>
            <a:ext cx="2463977" cy="20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erface RC522 with Arduino">
            <a:extLst>
              <a:ext uri="{FF2B5EF4-FFF2-40B4-BE49-F238E27FC236}">
                <a16:creationId xmlns:a16="http://schemas.microsoft.com/office/drawing/2014/main" id="{9173B479-7976-096F-C821-2F3C4438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15" y="4419095"/>
            <a:ext cx="4160916" cy="23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atabase Special Lineal color icon | Freepik">
            <a:extLst>
              <a:ext uri="{FF2B5EF4-FFF2-40B4-BE49-F238E27FC236}">
                <a16:creationId xmlns:a16="http://schemas.microsoft.com/office/drawing/2014/main" id="{7876F5EA-2DD9-6081-0247-148A070F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207" y="3529200"/>
            <a:ext cx="2740207" cy="274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36,600+ Red Arrow Stock Photos, Pictures &amp; Royalty-Free Images - iStock |  Red arrow vector, Red arrow up, Red arrow down">
            <a:extLst>
              <a:ext uri="{FF2B5EF4-FFF2-40B4-BE49-F238E27FC236}">
                <a16:creationId xmlns:a16="http://schemas.microsoft.com/office/drawing/2014/main" id="{092B9B70-B5F5-8B9D-AFFE-86E41117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508" y="5387696"/>
            <a:ext cx="2463977" cy="20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Web Page Internet Network Blue Icon Transparent PNG | Citypng">
            <a:extLst>
              <a:ext uri="{FF2B5EF4-FFF2-40B4-BE49-F238E27FC236}">
                <a16:creationId xmlns:a16="http://schemas.microsoft.com/office/drawing/2014/main" id="{7F138353-8569-3A2B-A023-84D4DBEE7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375" b="94250" l="6500" r="94250">
                        <a14:foregroundMark x1="8750" y1="29625" x2="4750" y2="54750"/>
                        <a14:foregroundMark x1="4750" y1="54750" x2="6875" y2="45250"/>
                        <a14:foregroundMark x1="6875" y1="45250" x2="9500" y2="66625"/>
                        <a14:foregroundMark x1="9500" y1="66625" x2="7625" y2="59500"/>
                        <a14:foregroundMark x1="7625" y1="59500" x2="7750" y2="63125"/>
                        <a14:foregroundMark x1="6500" y1="47875" x2="7875" y2="48250"/>
                        <a14:foregroundMark x1="26375" y1="9750" x2="33125" y2="7875"/>
                        <a14:foregroundMark x1="40875" y1="4375" x2="47625" y2="4375"/>
                        <a14:foregroundMark x1="67000" y1="57875" x2="67000" y2="57875"/>
                        <a14:foregroundMark x1="80625" y1="94250" x2="80625" y2="94250"/>
                        <a14:foregroundMark x1="94250" y1="77250" x2="94250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37" y="2765226"/>
            <a:ext cx="3379500" cy="33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36,600+ Red Arrow Stock Photos, Pictures &amp; Royalty-Free Images - iStock |  Red arrow vector, Red arrow up, Red arrow down">
            <a:extLst>
              <a:ext uri="{FF2B5EF4-FFF2-40B4-BE49-F238E27FC236}">
                <a16:creationId xmlns:a16="http://schemas.microsoft.com/office/drawing/2014/main" id="{48B07612-5B9F-9294-78B2-A5CA3586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370" y="4835164"/>
            <a:ext cx="2463977" cy="20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4098" name="Picture 2" descr="What is React and what are the benefits?">
            <a:extLst>
              <a:ext uri="{FF2B5EF4-FFF2-40B4-BE49-F238E27FC236}">
                <a16:creationId xmlns:a16="http://schemas.microsoft.com/office/drawing/2014/main" id="{560FCA3B-0AC8-1E74-DA01-11A6074EE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8408">
            <a:off x="1582559" y="2488199"/>
            <a:ext cx="6253628" cy="351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deKit - TailwindCSS">
            <a:extLst>
              <a:ext uri="{FF2B5EF4-FFF2-40B4-BE49-F238E27FC236}">
                <a16:creationId xmlns:a16="http://schemas.microsoft.com/office/drawing/2014/main" id="{4C1C138F-2293-9CFE-A026-BAB10D3CB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312" y="2599862"/>
            <a:ext cx="3783196" cy="233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view of Flask, From a Django Developer">
            <a:extLst>
              <a:ext uri="{FF2B5EF4-FFF2-40B4-BE49-F238E27FC236}">
                <a16:creationId xmlns:a16="http://schemas.microsoft.com/office/drawing/2014/main" id="{15C5B7A5-D018-C7E0-A61D-CEC2D567F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616">
            <a:off x="3040749" y="5485210"/>
            <a:ext cx="44196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Ардуино – Уикипедия">
            <a:extLst>
              <a:ext uri="{FF2B5EF4-FFF2-40B4-BE49-F238E27FC236}">
                <a16:creationId xmlns:a16="http://schemas.microsoft.com/office/drawing/2014/main" id="{348022AB-73D4-7DB0-97E7-6D3FF4696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1396">
            <a:off x="10148504" y="5566909"/>
            <a:ext cx="4301897" cy="29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44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Избиране на тема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92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азпределение</a:t>
            </a: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на задачи 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92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спорене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26720" y="2730236"/>
            <a:ext cx="11922679" cy="3124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</a:t>
            </a:r>
            <a:r>
              <a:rPr lang="en-US" sz="48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кип</a:t>
            </a:r>
            <a:r>
              <a:rPr lang="bg-BG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GB" sz="4800" dirty="0" err="1">
                <a:solidFill>
                  <a:srgbClr val="FFFFFF"/>
                </a:solidFill>
                <a:latin typeface="Candara" panose="020E0502030303020204" pitchFamily="34" charset="0"/>
                <a:ea typeface="Canva Sans"/>
                <a:cs typeface="Canva Sans"/>
                <a:sym typeface="Canva Sans"/>
              </a:rPr>
              <a:t>RozovitePatenca</a:t>
            </a:r>
            <a:endParaRPr lang="en-US" sz="4800" dirty="0">
              <a:solidFill>
                <a:srgbClr val="FFFFFF"/>
              </a:solidFill>
              <a:latin typeface="Candara" panose="020E0502030303020204" pitchFamily="34" charset="0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Нашият</a:t>
            </a:r>
            <a:r>
              <a:rPr lang="en-US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ментор</a:t>
            </a:r>
            <a:r>
              <a:rPr lang="bg-BG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– Браян </a:t>
            </a:r>
            <a:r>
              <a:rPr lang="bg-BG" sz="48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Монтичелли</a:t>
            </a:r>
            <a:endParaRPr lang="en-US" sz="48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</a:t>
            </a:r>
            <a:r>
              <a:rPr lang="en-US" sz="4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акво</a:t>
            </a:r>
            <a:r>
              <a:rPr lang="en-US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научих</a:t>
            </a:r>
            <a:r>
              <a:rPr lang="bg-BG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</a:t>
            </a:r>
            <a:r>
              <a:rPr lang="en-US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 </a:t>
            </a:r>
            <a:r>
              <a:rPr lang="en-US" sz="48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от</a:t>
            </a:r>
            <a:r>
              <a:rPr lang="en-US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хакатона</a:t>
            </a:r>
            <a:endParaRPr lang="en-US" sz="48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1957" y="986030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F51462ED-7BB2-B009-90B3-CF5307BE2B17}"/>
              </a:ext>
            </a:extLst>
          </p:cNvPr>
          <p:cNvSpPr/>
          <p:nvPr/>
        </p:nvSpPr>
        <p:spPr>
          <a:xfrm>
            <a:off x="13715999" y="5310964"/>
            <a:ext cx="4557215" cy="4686300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79</Words>
  <Application>Microsoft Office PowerPoint</Application>
  <PresentationFormat>По избор</PresentationFormat>
  <Paragraphs>25</Paragraphs>
  <Slides>11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8" baseType="lpstr">
      <vt:lpstr>Arial</vt:lpstr>
      <vt:lpstr>Candara</vt:lpstr>
      <vt:lpstr>Calibri</vt:lpstr>
      <vt:lpstr>Agency FB</vt:lpstr>
      <vt:lpstr>Canva Sans</vt:lpstr>
      <vt:lpstr>Canva Sans Bold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Daniel Rashkov</cp:lastModifiedBy>
  <cp:revision>50</cp:revision>
  <dcterms:created xsi:type="dcterms:W3CDTF">2006-08-16T00:00:00Z</dcterms:created>
  <dcterms:modified xsi:type="dcterms:W3CDTF">2025-03-21T17:16:21Z</dcterms:modified>
  <dc:identifier>DAGdruyBmFc</dc:identifier>
</cp:coreProperties>
</file>